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726"/>
  </p:normalViewPr>
  <p:slideViewPr>
    <p:cSldViewPr snapToGrid="0">
      <p:cViewPr varScale="1">
        <p:scale>
          <a:sx n="122" d="100"/>
          <a:sy n="122" d="100"/>
        </p:scale>
        <p:origin x="22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F3B26C-F1DA-BB49-9EA3-0F3F9732BF51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7B73F-606E-2F4A-BBDB-27F71F103A8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4410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27B73F-606E-2F4A-BBDB-27F71F103A82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2117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173B7-569A-70AF-3F34-A75E5E444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A0E270E-6553-E81E-DD6A-6A8936F0F8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C3DD461B-2F56-0830-203D-1796AC8DE9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4D71B54-9F50-BE5F-0D6B-A9AA5FCFE3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27B73F-606E-2F4A-BBDB-27F71F103A82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285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A2B8F-BC39-B74D-3CF5-7C9945C8D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27EA4A7-3E65-6FA9-DBE9-390284C1A8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F6F555A-1714-B3CC-4110-6C7CCC9E22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1066400-661C-6F6A-B573-48DFB5DFDD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27B73F-606E-2F4A-BBDB-27F71F103A82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8839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3AB6B5-F7AC-6572-BC81-B8F31C6A9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8F9EC7-B972-61E7-7629-BC0DB1A53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9822BC-9575-1EA3-9A58-F37C43522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89E7989-4257-A163-44CF-C130FD36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52B1D0-139E-AB9B-5F2A-0575A874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2361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EB830C-3543-10CE-D120-D1DEF053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D67543-0A10-AD37-B39B-50D8C2BDB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D0E4CE-C698-223B-5A05-B1BB04CAA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E9A463-E84C-5856-17D4-B50606321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68E758-7944-CD00-1CCA-8C94F1706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08033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0C787F3-2563-33E8-832F-4362291164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2A1A768-C985-B831-36E5-28DCEA9FA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49F40B-80FB-DEDC-D606-3BDA8C7C3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87A7C1-F7DC-6066-8DFA-BE21234B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9E09E8-2FE6-C184-B298-4FE187568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2581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5E17F3-9592-5830-02B8-32EAD2F6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A4E333-6685-D64C-3E65-462FEE2A7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01A3A8-78A6-3B73-64B6-8FE0521B3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75B52C-A68E-55E5-A8C2-3508C6FE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4F45FF-0987-19CC-CC59-09C7632C2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6631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3C71BC-B61C-6E09-401C-8C8EA1C6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BC7BB5-43C6-B1B9-5DDF-E7E376440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DB6F10-2909-6E22-D122-FE6E6CB8E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A13E2B-9FD8-D089-2B4C-04DB4CEB3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469AE9-322F-57CF-F241-5494A4A9E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9788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F16FD0-F084-852F-D315-A8D8EF3FF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878D51-1FAB-402D-F355-74637E6D8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707B36B-4BB2-DDF1-F92D-85586D3C4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E3BCD6C-D642-7B0F-8AA1-648128F4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B0914F0-608F-9224-D26D-675D00CE8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1188C1-C9CE-3E48-2BF3-CC2407984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16487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65155A-0FDA-8BF3-9DC1-29B67B51F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F06F4E7-EF5E-6515-5CF6-F49DF7BC6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C390D41-1A7A-6035-7FC9-4A6B19891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4A84856-7946-830C-4E3B-D7760BEA3B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14D5FD3-0118-EF96-76BD-785730F534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DE4D957-5D89-4967-E780-9568C5DD6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3E905CC-66F1-E960-04B2-53CB856F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1F4BF50-B8AD-2D6B-F52C-9D5C82CF2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72054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790273-4368-AEBE-DB97-BC4A1EEB6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442E599-9DBD-42D9-85DC-A093FDEE7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4625460-560A-79C8-CD71-6A551CAB4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CBFB29D-99F3-F8FB-C7D5-90644BE50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6225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02AE608-FD00-849F-1EAA-517BDABDD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D3C4697-9F2E-CBB8-923C-D77E237D2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0249F-892B-0D2B-D584-02080236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3530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084E65-70F0-A51E-B1C8-53459FE4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5A9B20-BB34-1496-E27A-29957E43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D34C084-0BF7-4C9B-E8A4-A49B1DBCC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F333274-D2C5-D4C9-B9BB-329479A11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CD8C02-C1BB-1C9B-060D-8DC394AA0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87F1204-E6FF-12E3-1C83-357E54DC4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71609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BBA81-74F2-72E3-D973-443EB3D4D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3B151E4-441F-B042-AA5C-83C0E2579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7DA3A1-807E-1A78-8EDE-717066774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E5FA26C-C183-4A1B-C1AD-DB9223ACD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97B951-811A-510D-70E8-EB8C3783A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864867-84E4-FC35-083A-58FF008B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53213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C47A2FB-1BBE-D044-64CF-57C24DED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A7D20E6-E694-6723-9A7C-CBF36D172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13756F-4081-CC5D-56BE-111D69266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A78EF2-B023-6E4E-BC96-81BC4C39308C}" type="datetimeFigureOut">
              <a:rPr kumimoji="1" lang="zh-TW" altLang="en-US" smtClean="0"/>
              <a:t>2025/8/26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9CD513-9B90-65DE-16BC-6EDE9055C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895E4E-A1A3-65D3-3BC7-4CEDE8C36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E1B27E-2289-DF4E-B74C-A17CA3038F1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6415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天空, 樹狀, 油畫, 雲 的圖片&#10;&#10;AI 產生的內容可能不正確。">
            <a:extLst>
              <a:ext uri="{FF2B5EF4-FFF2-40B4-BE49-F238E27FC236}">
                <a16:creationId xmlns:a16="http://schemas.microsoft.com/office/drawing/2014/main" id="{839F78EE-D52D-5C83-F1A2-B8768DF1B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041F021-01EC-CB1A-792C-9C63B781CB5C}"/>
              </a:ext>
            </a:extLst>
          </p:cNvPr>
          <p:cNvSpPr/>
          <p:nvPr/>
        </p:nvSpPr>
        <p:spPr>
          <a:xfrm>
            <a:off x="0" y="0"/>
            <a:ext cx="12192000" cy="8128000"/>
          </a:xfrm>
          <a:prstGeom prst="rect">
            <a:avLst/>
          </a:prstGeom>
          <a:solidFill>
            <a:schemeClr val="bg1">
              <a:alpha val="69804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2" name="圖片 11" descr="一張含有 像素, 螢幕擷取畫面 的圖片&#10;&#10;AI 產生的內容可能不正確。">
            <a:extLst>
              <a:ext uri="{FF2B5EF4-FFF2-40B4-BE49-F238E27FC236}">
                <a16:creationId xmlns:a16="http://schemas.microsoft.com/office/drawing/2014/main" id="{7C7F8E69-8810-99D7-C5E9-7A050D68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35618">
            <a:off x="-632619" y="1849960"/>
            <a:ext cx="4164555" cy="4164555"/>
          </a:xfrm>
          <a:prstGeom prst="rect">
            <a:avLst/>
          </a:prstGeom>
        </p:spPr>
      </p:pic>
      <p:sp>
        <p:nvSpPr>
          <p:cNvPr id="3" name="副標題 2">
            <a:extLst>
              <a:ext uri="{FF2B5EF4-FFF2-40B4-BE49-F238E27FC236}">
                <a16:creationId xmlns:a16="http://schemas.microsoft.com/office/drawing/2014/main" id="{3E7D0AA0-C427-1DF7-51E9-A1212B530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kumimoji="1" lang="zh-TW" altLang="en-US" dirty="0">
                <a:latin typeface="Cubic 11" pitchFamily="2" charset="-128"/>
                <a:ea typeface="Cubic 11" pitchFamily="2" charset="-128"/>
              </a:rPr>
              <a:t>橫向射擊遊戲</a:t>
            </a:r>
            <a:endParaRPr kumimoji="1" lang="en-US" altLang="zh-TW" dirty="0">
              <a:latin typeface="Cubic 11" pitchFamily="2" charset="-128"/>
              <a:ea typeface="Cubic 11" pitchFamily="2" charset="-128"/>
            </a:endParaRPr>
          </a:p>
          <a:p>
            <a:r>
              <a:rPr kumimoji="1" lang="en-US" altLang="zh-TW" dirty="0">
                <a:latin typeface="Cubic 11" pitchFamily="2" charset="-128"/>
                <a:ea typeface="Cubic 11" pitchFamily="2" charset="-128"/>
              </a:rPr>
              <a:t>N26140781</a:t>
            </a:r>
            <a:r>
              <a:rPr kumimoji="1" lang="zh-TW" altLang="en-US" dirty="0">
                <a:latin typeface="Cubic 11" pitchFamily="2" charset="-128"/>
                <a:ea typeface="Cubic 11" pitchFamily="2" charset="-128"/>
              </a:rPr>
              <a:t>邱胤瑋</a:t>
            </a:r>
            <a:endParaRPr kumimoji="1" lang="en-US" altLang="zh-TW" dirty="0">
              <a:latin typeface="Cubic 11" pitchFamily="2" charset="-128"/>
              <a:ea typeface="Cubic 11" pitchFamily="2" charset="-128"/>
            </a:endParaRPr>
          </a:p>
          <a:p>
            <a:r>
              <a:rPr kumimoji="1" lang="en-US" altLang="zh-TW" dirty="0">
                <a:latin typeface="Cubic 11" pitchFamily="2" charset="-128"/>
                <a:ea typeface="Cubic 11" pitchFamily="2" charset="-128"/>
              </a:rPr>
              <a:t>F94111601</a:t>
            </a:r>
            <a:r>
              <a:rPr kumimoji="1" lang="zh-TW" altLang="en-US" dirty="0">
                <a:latin typeface="Cubic 11" pitchFamily="2" charset="-128"/>
                <a:ea typeface="Cubic 11" pitchFamily="2" charset="-128"/>
              </a:rPr>
              <a:t>吳宣澤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3382A88-E1AB-D74A-CAAB-EDA4DAC52C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0675466">
            <a:off x="1261241" y="2235201"/>
            <a:ext cx="9144000" cy="2387600"/>
          </a:xfrm>
        </p:spPr>
        <p:txBody>
          <a:bodyPr/>
          <a:lstStyle/>
          <a:p>
            <a:r>
              <a:rPr kumimoji="1" lang="zh-TW" altLang="en-US" dirty="0">
                <a:latin typeface="Cubic 11" pitchFamily="2" charset="-128"/>
                <a:ea typeface="Cubic 11" pitchFamily="2" charset="-128"/>
              </a:rPr>
              <a:t>台南，我吃一點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8BC430-7DB1-013F-6F88-B9A41928CA8F}"/>
              </a:ext>
            </a:extLst>
          </p:cNvPr>
          <p:cNvSpPr txBox="1"/>
          <p:nvPr/>
        </p:nvSpPr>
        <p:spPr>
          <a:xfrm rot="20706941">
            <a:off x="2615052" y="3218177"/>
            <a:ext cx="6436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dirty="0">
                <a:latin typeface="Cubic 11" pitchFamily="2" charset="-128"/>
                <a:ea typeface="Cubic 11" pitchFamily="2" charset="-128"/>
              </a:rPr>
              <a:t>PYTHON PROGRAMMING FOR INTERACTIVE GAME DESIGN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266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BCAB42-A09D-D6D2-C7E6-C8604EA8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Outline</a:t>
            </a:r>
            <a:endParaRPr kumimoji="1" lang="zh-TW" altLang="en-US" dirty="0"/>
          </a:p>
        </p:txBody>
      </p:sp>
      <p:pic>
        <p:nvPicPr>
          <p:cNvPr id="5" name="內容版面配置區 4" descr="一張含有 像素, 樣式, 螢幕擷取畫面, 鮮豔 的圖片&#10;&#10;AI 產生的內容可能不正確。">
            <a:extLst>
              <a:ext uri="{FF2B5EF4-FFF2-40B4-BE49-F238E27FC236}">
                <a16:creationId xmlns:a16="http://schemas.microsoft.com/office/drawing/2014/main" id="{C7636863-5AB2-9F19-7F0A-EBE0514D8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9040" y="2174024"/>
            <a:ext cx="2578943" cy="2578943"/>
          </a:xfrm>
        </p:spPr>
      </p:pic>
      <p:pic>
        <p:nvPicPr>
          <p:cNvPr id="7" name="圖片 6" descr="一張含有 像素 的圖片&#10;&#10;AI 產生的內容可能不正確。">
            <a:extLst>
              <a:ext uri="{FF2B5EF4-FFF2-40B4-BE49-F238E27FC236}">
                <a16:creationId xmlns:a16="http://schemas.microsoft.com/office/drawing/2014/main" id="{4CFBB50E-9E45-CADA-D202-CD23506CB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237" y="2174024"/>
            <a:ext cx="2578944" cy="2578944"/>
          </a:xfrm>
          <a:prstGeom prst="rect">
            <a:avLst/>
          </a:prstGeom>
        </p:spPr>
      </p:pic>
      <p:pic>
        <p:nvPicPr>
          <p:cNvPr id="9" name="圖片 8" descr="一張含有 螢幕擷取畫面, 像素, 設計 的圖片&#10;&#10;AI 產生的內容可能不正確。">
            <a:extLst>
              <a:ext uri="{FF2B5EF4-FFF2-40B4-BE49-F238E27FC236}">
                <a16:creationId xmlns:a16="http://schemas.microsoft.com/office/drawing/2014/main" id="{86CBE454-400E-321C-E0D2-F866B06DC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34" y="2139528"/>
            <a:ext cx="2578944" cy="2578944"/>
          </a:xfrm>
          <a:prstGeom prst="rect">
            <a:avLst/>
          </a:prstGeom>
        </p:spPr>
      </p:pic>
      <p:pic>
        <p:nvPicPr>
          <p:cNvPr id="11" name="圖片 10" descr="一張含有 像素 的圖片&#10;&#10;AI 產生的內容可能不正確。">
            <a:extLst>
              <a:ext uri="{FF2B5EF4-FFF2-40B4-BE49-F238E27FC236}">
                <a16:creationId xmlns:a16="http://schemas.microsoft.com/office/drawing/2014/main" id="{E8817966-1DF7-E73C-EF56-ED661BD19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843" y="2174024"/>
            <a:ext cx="2578943" cy="257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1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天空, 樹狀, 雲, 植物 的圖片&#10;&#10;AI 產生的內容可能不正確。">
            <a:extLst>
              <a:ext uri="{FF2B5EF4-FFF2-40B4-BE49-F238E27FC236}">
                <a16:creationId xmlns:a16="http://schemas.microsoft.com/office/drawing/2014/main" id="{1F5CE12E-6336-ED96-1AB7-4185B9003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27037"/>
            <a:ext cx="12192000" cy="8128000"/>
          </a:xfrm>
          <a:prstGeom prst="rect">
            <a:avLst/>
          </a:prstGeom>
        </p:spPr>
      </p:pic>
      <p:sp>
        <p:nvSpPr>
          <p:cNvPr id="7" name="標題 6">
            <a:extLst>
              <a:ext uri="{FF2B5EF4-FFF2-40B4-BE49-F238E27FC236}">
                <a16:creationId xmlns:a16="http://schemas.microsoft.com/office/drawing/2014/main" id="{CD6A75D0-8982-8BEA-1926-727A406FFAD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標題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901EF480-04A8-26C9-8CC0-B157C2462A8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文字</a:t>
            </a:r>
          </a:p>
        </p:txBody>
      </p:sp>
      <p:pic>
        <p:nvPicPr>
          <p:cNvPr id="13" name="圖片 12" descr="一張含有 像素 的圖片&#10;&#10;AI 產生的內容可能不正確。">
            <a:extLst>
              <a:ext uri="{FF2B5EF4-FFF2-40B4-BE49-F238E27FC236}">
                <a16:creationId xmlns:a16="http://schemas.microsoft.com/office/drawing/2014/main" id="{0339287B-BC2F-CFD5-FFE5-A508FB7A7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28" y="5336418"/>
            <a:ext cx="1681089" cy="1681089"/>
          </a:xfrm>
          <a:prstGeom prst="rect">
            <a:avLst/>
          </a:prstGeom>
        </p:spPr>
      </p:pic>
      <p:pic>
        <p:nvPicPr>
          <p:cNvPr id="15" name="圖片 14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8E40FBC6-DD1A-D49B-D0B1-67C754B63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8517" y="5717244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21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6B8F6-1A7B-63E7-BAB1-0DF0A2BB7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天空, 樹狀, 建築, 戶外 的圖片&#10;&#10;AI 產生的內容可能不正確。">
            <a:extLst>
              <a:ext uri="{FF2B5EF4-FFF2-40B4-BE49-F238E27FC236}">
                <a16:creationId xmlns:a16="http://schemas.microsoft.com/office/drawing/2014/main" id="{48A31BD1-6697-74DA-0F8B-2FE10C70B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27037"/>
            <a:ext cx="12192000" cy="8128000"/>
          </a:xfrm>
          <a:prstGeom prst="rect">
            <a:avLst/>
          </a:prstGeom>
        </p:spPr>
      </p:pic>
      <p:sp>
        <p:nvSpPr>
          <p:cNvPr id="7" name="標題 6">
            <a:extLst>
              <a:ext uri="{FF2B5EF4-FFF2-40B4-BE49-F238E27FC236}">
                <a16:creationId xmlns:a16="http://schemas.microsoft.com/office/drawing/2014/main" id="{40650F9D-73BA-BEA6-799C-691FE552286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標題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F1381ED8-8EE6-3389-A058-494FFE8DCA8B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文字</a:t>
            </a:r>
          </a:p>
        </p:txBody>
      </p:sp>
      <p:pic>
        <p:nvPicPr>
          <p:cNvPr id="12" name="圖片 11" descr="一張含有 螢幕擷取畫面, 像素 的圖片&#10;&#10;AI 產生的內容可能不正確。">
            <a:extLst>
              <a:ext uri="{FF2B5EF4-FFF2-40B4-BE49-F238E27FC236}">
                <a16:creationId xmlns:a16="http://schemas.microsoft.com/office/drawing/2014/main" id="{6B626261-E513-7E8E-1431-CD47B816B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14" y="5357873"/>
            <a:ext cx="1681089" cy="1681089"/>
          </a:xfrm>
          <a:prstGeom prst="rect">
            <a:avLst/>
          </a:prstGeom>
        </p:spPr>
      </p:pic>
      <p:pic>
        <p:nvPicPr>
          <p:cNvPr id="6" name="圖片 5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DC026E7F-3A1A-82E4-CA51-5D8EA00897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8917" y="5730875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04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2B2C9-4835-C659-2C99-BD9A023B6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天空, 雲, 卡通 的圖片&#10;&#10;AI 產生的內容可能不正確。">
            <a:extLst>
              <a:ext uri="{FF2B5EF4-FFF2-40B4-BE49-F238E27FC236}">
                <a16:creationId xmlns:a16="http://schemas.microsoft.com/office/drawing/2014/main" id="{BBABFAE5-5AB1-10B7-F52A-8B27AD973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29322"/>
            <a:ext cx="12192000" cy="8128000"/>
          </a:xfrm>
          <a:prstGeom prst="rect">
            <a:avLst/>
          </a:prstGeom>
        </p:spPr>
      </p:pic>
      <p:sp>
        <p:nvSpPr>
          <p:cNvPr id="7" name="標題 6">
            <a:extLst>
              <a:ext uri="{FF2B5EF4-FFF2-40B4-BE49-F238E27FC236}">
                <a16:creationId xmlns:a16="http://schemas.microsoft.com/office/drawing/2014/main" id="{90A64A0F-D3A4-18D0-3088-1B0940AA46D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標題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0E1E0A5E-DE8D-311D-F889-16828BB4BEB9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FFFFFF">
              <a:alpha val="69804"/>
            </a:srgbClr>
          </a:solidFill>
        </p:spPr>
        <p:txBody>
          <a:bodyPr/>
          <a:lstStyle/>
          <a:p>
            <a:r>
              <a:rPr lang="zh-TW" altLang="en-US" dirty="0">
                <a:latin typeface="Cubic 11" pitchFamily="2" charset="-128"/>
                <a:ea typeface="Cubic 11" pitchFamily="2" charset="-128"/>
              </a:rPr>
              <a:t>文字</a:t>
            </a:r>
          </a:p>
        </p:txBody>
      </p:sp>
      <p:pic>
        <p:nvPicPr>
          <p:cNvPr id="6" name="圖片 5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A8BE285F-3AD2-EBE3-0BEF-2D26849E1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517" y="5717244"/>
            <a:ext cx="762000" cy="762000"/>
          </a:xfrm>
          <a:prstGeom prst="rect">
            <a:avLst/>
          </a:prstGeom>
        </p:spPr>
      </p:pic>
      <p:pic>
        <p:nvPicPr>
          <p:cNvPr id="12" name="圖片 11" descr="一張含有 螢幕擷取畫面, 像素 的圖片&#10;&#10;AI 產生的內容可能不正確。">
            <a:extLst>
              <a:ext uri="{FF2B5EF4-FFF2-40B4-BE49-F238E27FC236}">
                <a16:creationId xmlns:a16="http://schemas.microsoft.com/office/drawing/2014/main" id="{71A95925-429B-4A75-1688-49A151FBF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227" y="5357873"/>
            <a:ext cx="1681090" cy="168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43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32</Words>
  <Application>Microsoft Macintosh PowerPoint</Application>
  <PresentationFormat>寬螢幕</PresentationFormat>
  <Paragraphs>15</Paragraphs>
  <Slides>5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Cubic 11</vt:lpstr>
      <vt:lpstr>Aptos</vt:lpstr>
      <vt:lpstr>Aptos Display</vt:lpstr>
      <vt:lpstr>Arial</vt:lpstr>
      <vt:lpstr>Office 佈景主題</vt:lpstr>
      <vt:lpstr>台南，我吃一點</vt:lpstr>
      <vt:lpstr>Outline</vt:lpstr>
      <vt:lpstr>標題</vt:lpstr>
      <vt:lpstr>標題</vt:lpstr>
      <vt:lpstr>標題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邱胤瑋</dc:creator>
  <cp:lastModifiedBy>邱胤瑋</cp:lastModifiedBy>
  <cp:revision>1</cp:revision>
  <dcterms:created xsi:type="dcterms:W3CDTF">2025-08-26T00:35:15Z</dcterms:created>
  <dcterms:modified xsi:type="dcterms:W3CDTF">2025-08-26T04:51:09Z</dcterms:modified>
</cp:coreProperties>
</file>

<file path=docProps/thumbnail.jpeg>
</file>